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20B0604020202020204" charset="0"/>
      <p:regular r:id="rId21"/>
      <p:bold r:id="rId22"/>
    </p:embeddedFont>
    <p:embeddedFont>
      <p:font typeface="Myriad Pro" panose="020B050303040302020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7737" autoAdjust="0"/>
    <p:restoredTop sz="94560" autoAdjust="0"/>
  </p:normalViewPr>
  <p:slideViewPr>
    <p:cSldViewPr snapToGrid="0">
      <p:cViewPr varScale="1">
        <p:scale>
          <a:sx n="85" d="100"/>
          <a:sy n="85" d="100"/>
        </p:scale>
        <p:origin x="30" y="303"/>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3/15/2022 8:50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3/15/2022 8:50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50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2"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4"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7"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8"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91"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2"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2"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3"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7"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8"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3"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4"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8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81"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82"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6"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7"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8"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7"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8"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2"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3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3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15"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16"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17"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18"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19"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20"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C90E90EB-4C7E-42BD-A3ED-6F3767BBF37B}"/>
              </a:ext>
            </a:extLst>
          </p:cNvPr>
          <p:cNvSpPr txBox="1">
            <a:spLocks/>
          </p:cNvSpPr>
          <p:nvPr/>
        </p:nvSpPr>
        <p:spPr>
          <a:xfrm>
            <a:off x="1625392" y="3032144"/>
            <a:ext cx="5510213" cy="307777"/>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b="1" kern="1200" spc="0" baseline="0">
                <a:solidFill>
                  <a:schemeClr val="bg1">
                    <a:lumMod val="85000"/>
                  </a:schemeClr>
                </a:solidFill>
                <a:latin typeface="Lufga" panose="00000500000000000000" pitchFamily="50"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dirty="0"/>
              <a:t>Santiago Porras Rodríguez</a:t>
            </a:r>
          </a:p>
        </p:txBody>
      </p:sp>
      <p:sp>
        <p:nvSpPr>
          <p:cNvPr id="10" name="Marcador de texto 3">
            <a:extLst>
              <a:ext uri="{FF2B5EF4-FFF2-40B4-BE49-F238E27FC236}">
                <a16:creationId xmlns:a16="http://schemas.microsoft.com/office/drawing/2014/main" id="{1B17EB90-F8C1-4F1A-A924-CBD5C0C31DA3}"/>
              </a:ext>
            </a:extLst>
          </p:cNvPr>
          <p:cNvSpPr txBox="1">
            <a:spLocks/>
          </p:cNvSpPr>
          <p:nvPr/>
        </p:nvSpPr>
        <p:spPr>
          <a:xfrm>
            <a:off x="1625391" y="3339921"/>
            <a:ext cx="5510213" cy="553998"/>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bg1">
                    <a:lumMod val="85000"/>
                  </a:schemeClr>
                </a:solidFill>
                <a:latin typeface="Lufga" panose="00000500000000000000" pitchFamily="50"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Innovation Team Leader, MVP Developer Technologies</a:t>
            </a:r>
            <a:endParaRPr lang="es-ES" dirty="0"/>
          </a:p>
        </p:txBody>
      </p:sp>
      <p:pic>
        <p:nvPicPr>
          <p:cNvPr id="13" name="Imagen 20">
            <a:extLst>
              <a:ext uri="{FF2B5EF4-FFF2-40B4-BE49-F238E27FC236}">
                <a16:creationId xmlns:a16="http://schemas.microsoft.com/office/drawing/2014/main" id="{ADF75697-FD87-451C-A49A-D14FBEA44318}"/>
              </a:ext>
            </a:extLst>
          </p:cNvPr>
          <p:cNvPicPr>
            <a:picLocks noChangeAspect="1"/>
          </p:cNvPicPr>
          <p:nvPr/>
        </p:nvPicPr>
        <p:blipFill>
          <a:blip r:embed="rId2"/>
          <a:srcRect/>
          <a:stretch/>
        </p:blipFill>
        <p:spPr>
          <a:xfrm>
            <a:off x="718569" y="3108947"/>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134804"/>
            <a:ext cx="6043930" cy="1107996"/>
          </a:xfrm>
        </p:spPr>
        <p:txBody>
          <a:bodyPr/>
          <a:lstStyle/>
          <a:p>
            <a:r>
              <a:rPr lang="es-ES" dirty="0"/>
              <a:t>El hombre que susurraba a las máquinas</a:t>
            </a:r>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Santiago Porras Rodríguez</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a:xfrm>
            <a:off x="1455416" y="5053138"/>
            <a:ext cx="5510213" cy="553998"/>
          </a:xfrm>
        </p:spPr>
        <p:txBody>
          <a:bodyPr/>
          <a:lstStyle/>
          <a:p>
            <a:r>
              <a:rPr lang="en-US" dirty="0"/>
              <a:t>Innovation Team Leader, MVP Developer Technologies</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3.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White Template</Template>
  <TotalTime>1466</TotalTime>
  <Words>56</Words>
  <Application>Microsoft Office PowerPoint</Application>
  <PresentationFormat>Widescreen</PresentationFormat>
  <Paragraphs>12</Paragraphs>
  <Slides>10</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9" baseType="lpstr">
      <vt:lpstr>Arial</vt:lpstr>
      <vt:lpstr>Lufga</vt:lpstr>
      <vt:lpstr>Quicksand</vt:lpstr>
      <vt:lpstr>Myriad Pro</vt:lpstr>
      <vt:lpstr>Consolas</vt:lpstr>
      <vt:lpstr>Segoe UI</vt:lpstr>
      <vt:lpstr>Wingdings</vt:lpstr>
      <vt:lpstr>White Template</vt:lpstr>
      <vt:lpstr>CorelDRAW</vt:lpstr>
      <vt:lpstr>PowerPoint Presentation</vt:lpstr>
      <vt:lpstr>El hombre que susurraba a las máquinas</vt:lpstr>
      <vt:lpstr>Sponsors</vt:lpstr>
      <vt:lpstr>My first section…</vt:lpstr>
      <vt:lpstr>Lorem ipsum</vt:lpstr>
      <vt:lpstr>Lorem ipsum</vt:lpstr>
      <vt:lpstr>Lorem ipsum</vt:lpstr>
      <vt:lpstr>Demo:  “Talk is cheap, show me the code”</vt:lpstr>
      <vt:lpstr>Any questions for me?</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Roberto Tejero</cp:lastModifiedBy>
  <cp:revision>81</cp:revision>
  <dcterms:created xsi:type="dcterms:W3CDTF">2019-08-09T15:41:27Z</dcterms:created>
  <dcterms:modified xsi:type="dcterms:W3CDTF">2022-03-15T09:00:23Z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